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9CF210-7857-49F5-878D-93CF07775956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704189-C8D9-4E9A-A025-E7CE3043F91D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DC672128-C142-436D-818D-7FDCCBD9404F}" type="parTrans" cxnId="{7EC44077-08FE-44BF-9BCF-00C55732AE83}">
      <dgm:prSet/>
      <dgm:spPr/>
      <dgm:t>
        <a:bodyPr/>
        <a:lstStyle/>
        <a:p>
          <a:endParaRPr lang="ru-RU"/>
        </a:p>
      </dgm:t>
    </dgm:pt>
    <dgm:pt modelId="{DF3501DD-0EE6-4405-8642-A67BB0FA865E}" type="sibTrans" cxnId="{7EC44077-08FE-44BF-9BCF-00C55732AE83}">
      <dgm:prSet/>
      <dgm:spPr/>
      <dgm:t>
        <a:bodyPr/>
        <a:lstStyle/>
        <a:p>
          <a:endParaRPr lang="ru-RU"/>
        </a:p>
      </dgm:t>
    </dgm:pt>
    <dgm:pt modelId="{91840544-2FB3-4D82-92F8-FCE2775CC7FD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62DA5432-2ABE-4608-B394-F1A60E3AB635}" type="parTrans" cxnId="{7C917B8F-F0B8-4779-B465-42F4F4F83967}">
      <dgm:prSet/>
      <dgm:spPr/>
      <dgm:t>
        <a:bodyPr/>
        <a:lstStyle/>
        <a:p>
          <a:endParaRPr lang="ru-RU"/>
        </a:p>
      </dgm:t>
    </dgm:pt>
    <dgm:pt modelId="{755FEB6E-A115-4D4A-857F-23E475646EDA}" type="sibTrans" cxnId="{7C917B8F-F0B8-4779-B465-42F4F4F83967}">
      <dgm:prSet/>
      <dgm:spPr/>
      <dgm:t>
        <a:bodyPr/>
        <a:lstStyle/>
        <a:p>
          <a:endParaRPr lang="ru-RU"/>
        </a:p>
      </dgm:t>
    </dgm:pt>
    <dgm:pt modelId="{C10BF543-7891-4A17-B82E-4F90733588E5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77273789-ECFE-43B7-B6E7-72DC090F7723}" type="parTrans" cxnId="{4F4B00B7-A989-4672-8861-36761ABBB2E5}">
      <dgm:prSet/>
      <dgm:spPr/>
      <dgm:t>
        <a:bodyPr/>
        <a:lstStyle/>
        <a:p>
          <a:endParaRPr lang="ru-RU"/>
        </a:p>
      </dgm:t>
    </dgm:pt>
    <dgm:pt modelId="{D5059580-BD2A-4BD3-BB09-57BF497F301F}" type="sibTrans" cxnId="{4F4B00B7-A989-4672-8861-36761ABBB2E5}">
      <dgm:prSet/>
      <dgm:spPr/>
      <dgm:t>
        <a:bodyPr/>
        <a:lstStyle/>
        <a:p>
          <a:endParaRPr lang="ru-RU"/>
        </a:p>
      </dgm:t>
    </dgm:pt>
    <dgm:pt modelId="{48735C78-F3F6-4174-9AF3-F96581D0CA6F}">
      <dgm:prSet phldrT="[Текст]"/>
      <dgm:spPr/>
      <dgm:t>
        <a:bodyPr/>
        <a:lstStyle/>
        <a:p>
          <a:r>
            <a:rPr lang="ru-RU" dirty="0" smtClean="0"/>
            <a:t>До 3-х лет</a:t>
          </a:r>
          <a:endParaRPr lang="ru-RU" dirty="0"/>
        </a:p>
      </dgm:t>
    </dgm:pt>
    <dgm:pt modelId="{B74027ED-DE78-47A3-A3B2-F12DC79AC01A}" type="parTrans" cxnId="{CE8770E0-B1DA-4633-90BF-69EAA345C74C}">
      <dgm:prSet/>
      <dgm:spPr/>
      <dgm:t>
        <a:bodyPr/>
        <a:lstStyle/>
        <a:p>
          <a:endParaRPr lang="ru-RU"/>
        </a:p>
      </dgm:t>
    </dgm:pt>
    <dgm:pt modelId="{024A1810-6F75-4229-B8ED-CB5700720CD2}" type="sibTrans" cxnId="{CE8770E0-B1DA-4633-90BF-69EAA345C74C}">
      <dgm:prSet/>
      <dgm:spPr/>
      <dgm:t>
        <a:bodyPr/>
        <a:lstStyle/>
        <a:p>
          <a:endParaRPr lang="ru-RU"/>
        </a:p>
      </dgm:t>
    </dgm:pt>
    <dgm:pt modelId="{C0BCEFF7-24B8-4FCC-9D8E-7D0B7F6FCB0D}" type="pres">
      <dgm:prSet presAssocID="{809CF210-7857-49F5-878D-93CF07775956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116C85-190C-4C37-9B9C-A33152F00079}" type="pres">
      <dgm:prSet presAssocID="{809CF210-7857-49F5-878D-93CF07775956}" presName="ellipse" presStyleLbl="trBgShp" presStyleIdx="0" presStyleCnt="1"/>
      <dgm:spPr/>
    </dgm:pt>
    <dgm:pt modelId="{EA6FFF34-180D-4CE3-9F5C-9CF113B93371}" type="pres">
      <dgm:prSet presAssocID="{809CF210-7857-49F5-878D-93CF07775956}" presName="arrow1" presStyleLbl="fgShp" presStyleIdx="0" presStyleCnt="1"/>
      <dgm:spPr/>
    </dgm:pt>
    <dgm:pt modelId="{EC6AADAB-7221-433B-8169-9188493EBC5F}" type="pres">
      <dgm:prSet presAssocID="{809CF210-7857-49F5-878D-93CF07775956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69B6B1-E083-443E-B23A-863A99A8CE52}" type="pres">
      <dgm:prSet presAssocID="{91840544-2FB3-4D82-92F8-FCE2775CC7FD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34EE61-46F5-47CE-AB70-D4F2600A6349}" type="pres">
      <dgm:prSet presAssocID="{C10BF543-7891-4A17-B82E-4F90733588E5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9B4CBA-C680-4FD6-8DDE-18201B0B57E1}" type="pres">
      <dgm:prSet presAssocID="{48735C78-F3F6-4174-9AF3-F96581D0CA6F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DBD8D1-E276-4C26-A851-E402C19DCB84}" type="pres">
      <dgm:prSet presAssocID="{809CF210-7857-49F5-878D-93CF07775956}" presName="funnel" presStyleLbl="trAlignAcc1" presStyleIdx="0" presStyleCnt="1"/>
      <dgm:spPr/>
    </dgm:pt>
  </dgm:ptLst>
  <dgm:cxnLst>
    <dgm:cxn modelId="{4354B925-D38F-4952-AA95-3B93E1522B10}" type="presOf" srcId="{C10BF543-7891-4A17-B82E-4F90733588E5}" destId="{F969B6B1-E083-443E-B23A-863A99A8CE52}" srcOrd="0" destOrd="0" presId="urn:microsoft.com/office/officeart/2005/8/layout/funnel1"/>
    <dgm:cxn modelId="{BD17F609-B897-4565-9907-F99A2DB11BBC}" type="presOf" srcId="{95704189-C8D9-4E9A-A025-E7CE3043F91D}" destId="{FB9B4CBA-C680-4FD6-8DDE-18201B0B57E1}" srcOrd="0" destOrd="0" presId="urn:microsoft.com/office/officeart/2005/8/layout/funnel1"/>
    <dgm:cxn modelId="{7C917B8F-F0B8-4779-B465-42F4F4F83967}" srcId="{809CF210-7857-49F5-878D-93CF07775956}" destId="{91840544-2FB3-4D82-92F8-FCE2775CC7FD}" srcOrd="1" destOrd="0" parTransId="{62DA5432-2ABE-4608-B394-F1A60E3AB635}" sibTransId="{755FEB6E-A115-4D4A-857F-23E475646EDA}"/>
    <dgm:cxn modelId="{6CF31620-CDE7-45F4-B804-49A30AB11789}" type="presOf" srcId="{91840544-2FB3-4D82-92F8-FCE2775CC7FD}" destId="{5434EE61-46F5-47CE-AB70-D4F2600A6349}" srcOrd="0" destOrd="0" presId="urn:microsoft.com/office/officeart/2005/8/layout/funnel1"/>
    <dgm:cxn modelId="{6A6AB19E-07C6-4AA2-A15D-A58130590538}" type="presOf" srcId="{809CF210-7857-49F5-878D-93CF07775956}" destId="{C0BCEFF7-24B8-4FCC-9D8E-7D0B7F6FCB0D}" srcOrd="0" destOrd="0" presId="urn:microsoft.com/office/officeart/2005/8/layout/funnel1"/>
    <dgm:cxn modelId="{4F4B00B7-A989-4672-8861-36761ABBB2E5}" srcId="{809CF210-7857-49F5-878D-93CF07775956}" destId="{C10BF543-7891-4A17-B82E-4F90733588E5}" srcOrd="2" destOrd="0" parTransId="{77273789-ECFE-43B7-B6E7-72DC090F7723}" sibTransId="{D5059580-BD2A-4BD3-BB09-57BF497F301F}"/>
    <dgm:cxn modelId="{3FEACC35-9E56-462E-8281-6DBB64DC370E}" type="presOf" srcId="{48735C78-F3F6-4174-9AF3-F96581D0CA6F}" destId="{EC6AADAB-7221-433B-8169-9188493EBC5F}" srcOrd="0" destOrd="0" presId="urn:microsoft.com/office/officeart/2005/8/layout/funnel1"/>
    <dgm:cxn modelId="{CE8770E0-B1DA-4633-90BF-69EAA345C74C}" srcId="{809CF210-7857-49F5-878D-93CF07775956}" destId="{48735C78-F3F6-4174-9AF3-F96581D0CA6F}" srcOrd="3" destOrd="0" parTransId="{B74027ED-DE78-47A3-A3B2-F12DC79AC01A}" sibTransId="{024A1810-6F75-4229-B8ED-CB5700720CD2}"/>
    <dgm:cxn modelId="{7EC44077-08FE-44BF-9BCF-00C55732AE83}" srcId="{809CF210-7857-49F5-878D-93CF07775956}" destId="{95704189-C8D9-4E9A-A025-E7CE3043F91D}" srcOrd="0" destOrd="0" parTransId="{DC672128-C142-436D-818D-7FDCCBD9404F}" sibTransId="{DF3501DD-0EE6-4405-8642-A67BB0FA865E}"/>
    <dgm:cxn modelId="{48273BD4-4980-42B7-8F4A-EBACEA98BD99}" type="presParOf" srcId="{C0BCEFF7-24B8-4FCC-9D8E-7D0B7F6FCB0D}" destId="{1B116C85-190C-4C37-9B9C-A33152F00079}" srcOrd="0" destOrd="0" presId="urn:microsoft.com/office/officeart/2005/8/layout/funnel1"/>
    <dgm:cxn modelId="{7A12D3FB-1153-418D-A4B9-E111284AECE7}" type="presParOf" srcId="{C0BCEFF7-24B8-4FCC-9D8E-7D0B7F6FCB0D}" destId="{EA6FFF34-180D-4CE3-9F5C-9CF113B93371}" srcOrd="1" destOrd="0" presId="urn:microsoft.com/office/officeart/2005/8/layout/funnel1"/>
    <dgm:cxn modelId="{B4B9EE88-C52A-4FEF-B625-7305327A1EA6}" type="presParOf" srcId="{C0BCEFF7-24B8-4FCC-9D8E-7D0B7F6FCB0D}" destId="{EC6AADAB-7221-433B-8169-9188493EBC5F}" srcOrd="2" destOrd="0" presId="urn:microsoft.com/office/officeart/2005/8/layout/funnel1"/>
    <dgm:cxn modelId="{F8A79D2E-AED0-4371-919B-4EB1669DD4AD}" type="presParOf" srcId="{C0BCEFF7-24B8-4FCC-9D8E-7D0B7F6FCB0D}" destId="{F969B6B1-E083-443E-B23A-863A99A8CE52}" srcOrd="3" destOrd="0" presId="urn:microsoft.com/office/officeart/2005/8/layout/funnel1"/>
    <dgm:cxn modelId="{0528BEA6-981D-497F-9F6A-A47D4680C824}" type="presParOf" srcId="{C0BCEFF7-24B8-4FCC-9D8E-7D0B7F6FCB0D}" destId="{5434EE61-46F5-47CE-AB70-D4F2600A6349}" srcOrd="4" destOrd="0" presId="urn:microsoft.com/office/officeart/2005/8/layout/funnel1"/>
    <dgm:cxn modelId="{8027ADF4-7ECA-4C93-B60E-0A5A546212EF}" type="presParOf" srcId="{C0BCEFF7-24B8-4FCC-9D8E-7D0B7F6FCB0D}" destId="{FB9B4CBA-C680-4FD6-8DDE-18201B0B57E1}" srcOrd="5" destOrd="0" presId="urn:microsoft.com/office/officeart/2005/8/layout/funnel1"/>
    <dgm:cxn modelId="{99507FFA-E785-46C6-8D1F-7F956D35BB74}" type="presParOf" srcId="{C0BCEFF7-24B8-4FCC-9D8E-7D0B7F6FCB0D}" destId="{B9DBD8D1-E276-4C26-A851-E402C19DCB84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EA5EA3-3757-4A95-BE07-A4CC93C0542E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FB694A-E6BA-4711-87AF-A7F5FB0067F0}">
      <dgm:prSet phldrT="[Текст]"/>
      <dgm:spPr/>
      <dgm:t>
        <a:bodyPr/>
        <a:lstStyle/>
        <a:p>
          <a:r>
            <a:rPr lang="ru-RU" dirty="0" smtClean="0"/>
            <a:t>протест</a:t>
          </a:r>
          <a:endParaRPr lang="ru-RU" dirty="0"/>
        </a:p>
      </dgm:t>
    </dgm:pt>
    <dgm:pt modelId="{9ADADEBB-0D2D-4BDF-BB99-28BB08172777}" type="parTrans" cxnId="{A88EC470-EA3A-46CE-8828-F9FEAA185375}">
      <dgm:prSet/>
      <dgm:spPr/>
      <dgm:t>
        <a:bodyPr/>
        <a:lstStyle/>
        <a:p>
          <a:endParaRPr lang="ru-RU"/>
        </a:p>
      </dgm:t>
    </dgm:pt>
    <dgm:pt modelId="{4FAAFF41-DE86-4609-87FF-DA4DFD398430}" type="sibTrans" cxnId="{A88EC470-EA3A-46CE-8828-F9FEAA185375}">
      <dgm:prSet/>
      <dgm:spPr/>
      <dgm:t>
        <a:bodyPr/>
        <a:lstStyle/>
        <a:p>
          <a:endParaRPr lang="ru-RU"/>
        </a:p>
      </dgm:t>
    </dgm:pt>
    <dgm:pt modelId="{08EF2A80-CED2-41A1-87AD-A944DBD90CF9}">
      <dgm:prSet phldrT="[Текст]"/>
      <dgm:spPr/>
      <dgm:t>
        <a:bodyPr/>
        <a:lstStyle/>
        <a:p>
          <a:r>
            <a:rPr lang="ru-RU" dirty="0" smtClean="0"/>
            <a:t>капризы</a:t>
          </a:r>
          <a:endParaRPr lang="ru-RU" dirty="0"/>
        </a:p>
      </dgm:t>
    </dgm:pt>
    <dgm:pt modelId="{1F63F7CF-8E71-49A2-B58A-ADFAF5E43023}" type="parTrans" cxnId="{101B88A9-D398-49DF-90C9-D5AE167C6C73}">
      <dgm:prSet/>
      <dgm:spPr/>
      <dgm:t>
        <a:bodyPr/>
        <a:lstStyle/>
        <a:p>
          <a:endParaRPr lang="ru-RU"/>
        </a:p>
      </dgm:t>
    </dgm:pt>
    <dgm:pt modelId="{643A735D-5699-45C6-A7AA-C1F6517B2D1A}" type="sibTrans" cxnId="{101B88A9-D398-49DF-90C9-D5AE167C6C73}">
      <dgm:prSet/>
      <dgm:spPr/>
      <dgm:t>
        <a:bodyPr/>
        <a:lstStyle/>
        <a:p>
          <a:endParaRPr lang="ru-RU"/>
        </a:p>
      </dgm:t>
    </dgm:pt>
    <dgm:pt modelId="{019AACF9-73F6-4C74-8474-054EEF73869D}">
      <dgm:prSet phldrT="[Текст]"/>
      <dgm:spPr/>
      <dgm:t>
        <a:bodyPr/>
        <a:lstStyle/>
        <a:p>
          <a:r>
            <a:rPr lang="ru-RU" dirty="0" smtClean="0"/>
            <a:t>Кризис 3х лет</a:t>
          </a:r>
          <a:endParaRPr lang="ru-RU" dirty="0"/>
        </a:p>
      </dgm:t>
    </dgm:pt>
    <dgm:pt modelId="{12BA23DC-7A0D-4449-B8E1-B2F43247C91D}" type="parTrans" cxnId="{2D5F93AA-C984-417E-A33F-FE7DDD8F8C52}">
      <dgm:prSet/>
      <dgm:spPr/>
      <dgm:t>
        <a:bodyPr/>
        <a:lstStyle/>
        <a:p>
          <a:endParaRPr lang="ru-RU"/>
        </a:p>
      </dgm:t>
    </dgm:pt>
    <dgm:pt modelId="{AF2C11CC-19C7-48E2-B7CF-35569ADE0FC3}" type="sibTrans" cxnId="{2D5F93AA-C984-417E-A33F-FE7DDD8F8C52}">
      <dgm:prSet/>
      <dgm:spPr/>
      <dgm:t>
        <a:bodyPr/>
        <a:lstStyle/>
        <a:p>
          <a:endParaRPr lang="ru-RU"/>
        </a:p>
      </dgm:t>
    </dgm:pt>
    <dgm:pt modelId="{CFB5AF7C-7232-4A83-8809-37E2D39BDE0F}">
      <dgm:prSet phldrT="[Текст]"/>
      <dgm:spPr/>
      <dgm:t>
        <a:bodyPr/>
        <a:lstStyle/>
        <a:p>
          <a:r>
            <a:rPr lang="ru-RU" dirty="0" smtClean="0"/>
            <a:t>негативизм</a:t>
          </a:r>
          <a:endParaRPr lang="ru-RU" dirty="0"/>
        </a:p>
      </dgm:t>
    </dgm:pt>
    <dgm:pt modelId="{B84FCCF3-8862-4208-A68A-D5771CCD7AB6}" type="sibTrans" cxnId="{25A9FBB5-BFFC-4485-BF07-E08E9F346B44}">
      <dgm:prSet/>
      <dgm:spPr/>
      <dgm:t>
        <a:bodyPr/>
        <a:lstStyle/>
        <a:p>
          <a:endParaRPr lang="ru-RU"/>
        </a:p>
      </dgm:t>
    </dgm:pt>
    <dgm:pt modelId="{18ACDD6F-64EF-4515-8CD6-6C65D6A81017}" type="parTrans" cxnId="{25A9FBB5-BFFC-4485-BF07-E08E9F346B44}">
      <dgm:prSet/>
      <dgm:spPr/>
      <dgm:t>
        <a:bodyPr/>
        <a:lstStyle/>
        <a:p>
          <a:endParaRPr lang="ru-RU"/>
        </a:p>
      </dgm:t>
    </dgm:pt>
    <dgm:pt modelId="{A67007DD-FB1A-42CB-896B-467BD47D13F1}" type="pres">
      <dgm:prSet presAssocID="{53EA5EA3-3757-4A95-BE07-A4CC93C0542E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070DF4-834E-402E-BCE7-5530CB0B3DAD}" type="pres">
      <dgm:prSet presAssocID="{53EA5EA3-3757-4A95-BE07-A4CC93C0542E}" presName="ellipse" presStyleLbl="trBgShp" presStyleIdx="0" presStyleCnt="1"/>
      <dgm:spPr/>
    </dgm:pt>
    <dgm:pt modelId="{264E7A03-2EAC-41C2-8B7A-0BB45BAC588D}" type="pres">
      <dgm:prSet presAssocID="{53EA5EA3-3757-4A95-BE07-A4CC93C0542E}" presName="arrow1" presStyleLbl="fgShp" presStyleIdx="0" presStyleCnt="1"/>
      <dgm:spPr/>
    </dgm:pt>
    <dgm:pt modelId="{D4E849F3-4075-491C-9BB9-629E6B0523DC}" type="pres">
      <dgm:prSet presAssocID="{53EA5EA3-3757-4A95-BE07-A4CC93C0542E}" presName="rectangle" presStyleLbl="revTx" presStyleIdx="0" presStyleCnt="1" custLinFactNeighborX="-36871" custLinFactNeighborY="49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0BC2A6-D0C1-40CF-A0FF-E5DCFD7CCF6A}" type="pres">
      <dgm:prSet presAssocID="{CFB5AF7C-7232-4A83-8809-37E2D39BDE0F}" presName="item1" presStyleLbl="node1" presStyleIdx="0" presStyleCnt="3" custScaleX="329252" custScaleY="167776" custLinFactX="-37347" custLinFactNeighborX="-100000" custLinFactNeighborY="45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C85BA-D723-4DC6-B684-26FDE7AD3FE0}" type="pres">
      <dgm:prSet presAssocID="{08EF2A80-CED2-41A1-87AD-A944DBD90CF9}" presName="item2" presStyleLbl="node1" presStyleIdx="1" presStyleCnt="3" custScaleX="265111" custScaleY="244983" custLinFactNeighborX="16764" custLinFactNeighborY="-94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B81B22-6803-4E83-9DB4-8A538C27A21F}" type="pres">
      <dgm:prSet presAssocID="{019AACF9-73F6-4C74-8474-054EEF73869D}" presName="item3" presStyleLbl="node1" presStyleIdx="2" presStyleCnt="3" custScaleX="257408" custScaleY="150530" custLinFactNeighborX="54142" custLinFactNeighborY="54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46BDD9-4FF1-4C1D-B3F2-8C9C3B72844A}" type="pres">
      <dgm:prSet presAssocID="{53EA5EA3-3757-4A95-BE07-A4CC93C0542E}" presName="funnel" presStyleLbl="trAlignAcc1" presStyleIdx="0" presStyleCnt="1" custLinFactNeighborX="27797" custLinFactNeighborY="54630"/>
      <dgm:spPr/>
    </dgm:pt>
  </dgm:ptLst>
  <dgm:cxnLst>
    <dgm:cxn modelId="{25A9FBB5-BFFC-4485-BF07-E08E9F346B44}" srcId="{53EA5EA3-3757-4A95-BE07-A4CC93C0542E}" destId="{CFB5AF7C-7232-4A83-8809-37E2D39BDE0F}" srcOrd="1" destOrd="0" parTransId="{18ACDD6F-64EF-4515-8CD6-6C65D6A81017}" sibTransId="{B84FCCF3-8862-4208-A68A-D5771CCD7AB6}"/>
    <dgm:cxn modelId="{52278143-792C-40CE-9B20-9DA817BD3782}" type="presOf" srcId="{E0FB694A-E6BA-4711-87AF-A7F5FB0067F0}" destId="{2CB81B22-6803-4E83-9DB4-8A538C27A21F}" srcOrd="0" destOrd="0" presId="urn:microsoft.com/office/officeart/2005/8/layout/funnel1"/>
    <dgm:cxn modelId="{48E6DA91-EB6A-46BC-9701-5BB68892BB32}" type="presOf" srcId="{08EF2A80-CED2-41A1-87AD-A944DBD90CF9}" destId="{4E0BC2A6-D0C1-40CF-A0FF-E5DCFD7CCF6A}" srcOrd="0" destOrd="0" presId="urn:microsoft.com/office/officeart/2005/8/layout/funnel1"/>
    <dgm:cxn modelId="{BA9CF46A-A6FF-4D6E-8BFF-937326E1007A}" type="presOf" srcId="{019AACF9-73F6-4C74-8474-054EEF73869D}" destId="{D4E849F3-4075-491C-9BB9-629E6B0523DC}" srcOrd="0" destOrd="0" presId="urn:microsoft.com/office/officeart/2005/8/layout/funnel1"/>
    <dgm:cxn modelId="{A88EC470-EA3A-46CE-8828-F9FEAA185375}" srcId="{53EA5EA3-3757-4A95-BE07-A4CC93C0542E}" destId="{E0FB694A-E6BA-4711-87AF-A7F5FB0067F0}" srcOrd="0" destOrd="0" parTransId="{9ADADEBB-0D2D-4BDF-BB99-28BB08172777}" sibTransId="{4FAAFF41-DE86-4609-87FF-DA4DFD398430}"/>
    <dgm:cxn modelId="{8A06D4DC-5890-4011-BB76-F85FD18F8D93}" type="presOf" srcId="{CFB5AF7C-7232-4A83-8809-37E2D39BDE0F}" destId="{74BC85BA-D723-4DC6-B684-26FDE7AD3FE0}" srcOrd="0" destOrd="0" presId="urn:microsoft.com/office/officeart/2005/8/layout/funnel1"/>
    <dgm:cxn modelId="{2D5F93AA-C984-417E-A33F-FE7DDD8F8C52}" srcId="{53EA5EA3-3757-4A95-BE07-A4CC93C0542E}" destId="{019AACF9-73F6-4C74-8474-054EEF73869D}" srcOrd="3" destOrd="0" parTransId="{12BA23DC-7A0D-4449-B8E1-B2F43247C91D}" sibTransId="{AF2C11CC-19C7-48E2-B7CF-35569ADE0FC3}"/>
    <dgm:cxn modelId="{101B88A9-D398-49DF-90C9-D5AE167C6C73}" srcId="{53EA5EA3-3757-4A95-BE07-A4CC93C0542E}" destId="{08EF2A80-CED2-41A1-87AD-A944DBD90CF9}" srcOrd="2" destOrd="0" parTransId="{1F63F7CF-8E71-49A2-B58A-ADFAF5E43023}" sibTransId="{643A735D-5699-45C6-A7AA-C1F6517B2D1A}"/>
    <dgm:cxn modelId="{05F52425-0BD7-48E5-B067-91CFB64F95EC}" type="presOf" srcId="{53EA5EA3-3757-4A95-BE07-A4CC93C0542E}" destId="{A67007DD-FB1A-42CB-896B-467BD47D13F1}" srcOrd="0" destOrd="0" presId="urn:microsoft.com/office/officeart/2005/8/layout/funnel1"/>
    <dgm:cxn modelId="{1EC7FBD8-C92B-45F5-86F2-7722E7CAA47C}" type="presParOf" srcId="{A67007DD-FB1A-42CB-896B-467BD47D13F1}" destId="{EA070DF4-834E-402E-BCE7-5530CB0B3DAD}" srcOrd="0" destOrd="0" presId="urn:microsoft.com/office/officeart/2005/8/layout/funnel1"/>
    <dgm:cxn modelId="{9F0EE914-3662-4A4D-B4D1-7BAB8727771A}" type="presParOf" srcId="{A67007DD-FB1A-42CB-896B-467BD47D13F1}" destId="{264E7A03-2EAC-41C2-8B7A-0BB45BAC588D}" srcOrd="1" destOrd="0" presId="urn:microsoft.com/office/officeart/2005/8/layout/funnel1"/>
    <dgm:cxn modelId="{60F71368-4016-468C-9FAE-5FEF30AD317D}" type="presParOf" srcId="{A67007DD-FB1A-42CB-896B-467BD47D13F1}" destId="{D4E849F3-4075-491C-9BB9-629E6B0523DC}" srcOrd="2" destOrd="0" presId="urn:microsoft.com/office/officeart/2005/8/layout/funnel1"/>
    <dgm:cxn modelId="{0072C409-945E-41C8-A80C-B96B86324830}" type="presParOf" srcId="{A67007DD-FB1A-42CB-896B-467BD47D13F1}" destId="{4E0BC2A6-D0C1-40CF-A0FF-E5DCFD7CCF6A}" srcOrd="3" destOrd="0" presId="urn:microsoft.com/office/officeart/2005/8/layout/funnel1"/>
    <dgm:cxn modelId="{2046C4A6-F888-4861-A0EA-7FB8186C356E}" type="presParOf" srcId="{A67007DD-FB1A-42CB-896B-467BD47D13F1}" destId="{74BC85BA-D723-4DC6-B684-26FDE7AD3FE0}" srcOrd="4" destOrd="0" presId="urn:microsoft.com/office/officeart/2005/8/layout/funnel1"/>
    <dgm:cxn modelId="{10E85804-662C-4E54-A8EE-74AD06538936}" type="presParOf" srcId="{A67007DD-FB1A-42CB-896B-467BD47D13F1}" destId="{2CB81B22-6803-4E83-9DB4-8A538C27A21F}" srcOrd="5" destOrd="0" presId="urn:microsoft.com/office/officeart/2005/8/layout/funnel1"/>
    <dgm:cxn modelId="{D94D7F7E-F689-40B0-85BD-64F44236124D}" type="presParOf" srcId="{A67007DD-FB1A-42CB-896B-467BD47D13F1}" destId="{4546BDD9-4FF1-4C1D-B3F2-8C9C3B72844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D942895-1E69-47ED-AA86-0845E87EE1A3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78A12E-3A69-465F-93BF-7217B791C932}">
      <dgm:prSet phldrT="[Текст]" custT="1"/>
      <dgm:spPr/>
      <dgm:t>
        <a:bodyPr/>
        <a:lstStyle/>
        <a:p>
          <a:r>
            <a:rPr lang="ru-RU" sz="2000" dirty="0" smtClean="0"/>
            <a:t>Потребность в уважении</a:t>
          </a:r>
          <a:endParaRPr lang="ru-RU" sz="2000" dirty="0"/>
        </a:p>
      </dgm:t>
    </dgm:pt>
    <dgm:pt modelId="{6801B46C-705B-4BED-A466-00F7497F5D03}" type="parTrans" cxnId="{916E00A6-7167-4D51-A2D8-703736A5483F}">
      <dgm:prSet/>
      <dgm:spPr/>
      <dgm:t>
        <a:bodyPr/>
        <a:lstStyle/>
        <a:p>
          <a:endParaRPr lang="ru-RU"/>
        </a:p>
      </dgm:t>
    </dgm:pt>
    <dgm:pt modelId="{CFCCF9BB-8BD8-4FB5-A1CB-C85068032D18}" type="sibTrans" cxnId="{916E00A6-7167-4D51-A2D8-703736A5483F}">
      <dgm:prSet/>
      <dgm:spPr/>
      <dgm:t>
        <a:bodyPr/>
        <a:lstStyle/>
        <a:p>
          <a:endParaRPr lang="ru-RU"/>
        </a:p>
      </dgm:t>
    </dgm:pt>
    <dgm:pt modelId="{9818A5B8-4996-4CD7-B987-B6064F72EB3A}">
      <dgm:prSet phldrT="[Текст]" custT="1"/>
      <dgm:spPr/>
      <dgm:t>
        <a:bodyPr/>
        <a:lstStyle/>
        <a:p>
          <a:r>
            <a:rPr lang="ru-RU" sz="2000" dirty="0" smtClean="0"/>
            <a:t>конфликт</a:t>
          </a:r>
          <a:endParaRPr lang="ru-RU" sz="2000" dirty="0"/>
        </a:p>
      </dgm:t>
    </dgm:pt>
    <dgm:pt modelId="{3515E7E2-FD19-4F08-8AC6-3B9050191E8A}" type="parTrans" cxnId="{AF3579FE-7EAA-449B-A791-04158D71FB33}">
      <dgm:prSet/>
      <dgm:spPr/>
      <dgm:t>
        <a:bodyPr/>
        <a:lstStyle/>
        <a:p>
          <a:endParaRPr lang="ru-RU"/>
        </a:p>
      </dgm:t>
    </dgm:pt>
    <dgm:pt modelId="{E5FC5984-73E4-42DA-BFCD-53ED5179DEF6}" type="sibTrans" cxnId="{AF3579FE-7EAA-449B-A791-04158D71FB33}">
      <dgm:prSet/>
      <dgm:spPr/>
      <dgm:t>
        <a:bodyPr/>
        <a:lstStyle/>
        <a:p>
          <a:endParaRPr lang="ru-RU"/>
        </a:p>
      </dgm:t>
    </dgm:pt>
    <dgm:pt modelId="{C11C62D3-EC6B-4596-8C24-1FFEA21D8DDA}">
      <dgm:prSet phldrT="[Текст]" custT="1"/>
      <dgm:spPr/>
      <dgm:t>
        <a:bodyPr/>
        <a:lstStyle/>
        <a:p>
          <a:r>
            <a:rPr lang="ru-RU" sz="2000" dirty="0" smtClean="0"/>
            <a:t>чувствительность</a:t>
          </a:r>
          <a:endParaRPr lang="ru-RU" sz="2000" dirty="0"/>
        </a:p>
      </dgm:t>
    </dgm:pt>
    <dgm:pt modelId="{8199E62F-2C26-4E27-9464-DBD3C8BAE733}" type="parTrans" cxnId="{B5AA438B-032E-4B5A-80A2-3E6CB685C285}">
      <dgm:prSet/>
      <dgm:spPr/>
      <dgm:t>
        <a:bodyPr/>
        <a:lstStyle/>
        <a:p>
          <a:endParaRPr lang="ru-RU"/>
        </a:p>
      </dgm:t>
    </dgm:pt>
    <dgm:pt modelId="{C4F31727-A41E-45D6-A9BC-1755F21714BE}" type="sibTrans" cxnId="{B5AA438B-032E-4B5A-80A2-3E6CB685C285}">
      <dgm:prSet/>
      <dgm:spPr/>
      <dgm:t>
        <a:bodyPr/>
        <a:lstStyle/>
        <a:p>
          <a:endParaRPr lang="ru-RU"/>
        </a:p>
      </dgm:t>
    </dgm:pt>
    <dgm:pt modelId="{D295BCC4-C271-423A-8535-B883A70747DB}">
      <dgm:prSet phldrT="[Текст]"/>
      <dgm:spPr/>
      <dgm:t>
        <a:bodyPr/>
        <a:lstStyle/>
        <a:p>
          <a:r>
            <a:rPr lang="ru-RU" dirty="0" smtClean="0"/>
            <a:t>4 года </a:t>
          </a:r>
          <a:endParaRPr lang="ru-RU" dirty="0"/>
        </a:p>
      </dgm:t>
    </dgm:pt>
    <dgm:pt modelId="{06BFC555-3775-4DAC-A16B-F02E9B104FFD}" type="parTrans" cxnId="{9FFCB92A-A0A6-4258-8599-12BE4193C91F}">
      <dgm:prSet/>
      <dgm:spPr/>
      <dgm:t>
        <a:bodyPr/>
        <a:lstStyle/>
        <a:p>
          <a:endParaRPr lang="ru-RU"/>
        </a:p>
      </dgm:t>
    </dgm:pt>
    <dgm:pt modelId="{EF81F05C-C37A-4853-924E-4442A1B76232}" type="sibTrans" cxnId="{9FFCB92A-A0A6-4258-8599-12BE4193C91F}">
      <dgm:prSet/>
      <dgm:spPr/>
      <dgm:t>
        <a:bodyPr/>
        <a:lstStyle/>
        <a:p>
          <a:endParaRPr lang="ru-RU"/>
        </a:p>
      </dgm:t>
    </dgm:pt>
    <dgm:pt modelId="{EE6E7A6F-1779-4732-8991-D49D361C8FFC}" type="pres">
      <dgm:prSet presAssocID="{4D942895-1E69-47ED-AA86-0845E87EE1A3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F6A3A6-0085-4215-AF05-D9F120E25BE5}" type="pres">
      <dgm:prSet presAssocID="{4D942895-1E69-47ED-AA86-0845E87EE1A3}" presName="ellipse" presStyleLbl="trBgShp" presStyleIdx="0" presStyleCnt="1"/>
      <dgm:spPr/>
    </dgm:pt>
    <dgm:pt modelId="{F0DBEA02-0472-4D5B-9DBD-2D63FAADE6C4}" type="pres">
      <dgm:prSet presAssocID="{4D942895-1E69-47ED-AA86-0845E87EE1A3}" presName="arrow1" presStyleLbl="fgShp" presStyleIdx="0" presStyleCnt="1"/>
      <dgm:spPr/>
    </dgm:pt>
    <dgm:pt modelId="{5F5D7DA7-0F89-49FF-9438-0A22535F21C9}" type="pres">
      <dgm:prSet presAssocID="{4D942895-1E69-47ED-AA86-0845E87EE1A3}" presName="rectangle" presStyleLbl="revTx" presStyleIdx="0" presStyleCnt="1" custLinFactNeighborX="26180" custLinFactNeighborY="668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4689B0-5156-47F2-84DD-7D370458A48C}" type="pres">
      <dgm:prSet presAssocID="{9818A5B8-4996-4CD7-B987-B6064F72EB3A}" presName="item1" presStyleLbl="node1" presStyleIdx="0" presStyleCnt="3" custScaleX="444444" custScaleY="132839" custLinFactNeighborX="56284" custLinFactNeighborY="67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A4DD8F-C2F9-4F60-8CCB-C923D1259CE0}" type="pres">
      <dgm:prSet presAssocID="{C11C62D3-EC6B-4596-8C24-1FFEA21D8DDA}" presName="item2" presStyleLbl="node1" presStyleIdx="1" presStyleCnt="3" custScaleX="486717" custScaleY="120183" custLinFactY="-4286" custLinFactNeighborX="1434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79E1F5-9460-4280-9112-FBF275F85368}" type="pres">
      <dgm:prSet presAssocID="{D295BCC4-C271-423A-8535-B883A70747DB}" presName="item3" presStyleLbl="node1" presStyleIdx="2" presStyleCnt="3" custScaleX="444444" custScaleY="167957" custLinFactNeighborX="34825" custLinFactNeighborY="595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98DA84-6A42-45B3-ACAD-29CED1E3A82B}" type="pres">
      <dgm:prSet presAssocID="{4D942895-1E69-47ED-AA86-0845E87EE1A3}" presName="funnel" presStyleLbl="trAlignAcc1" presStyleIdx="0" presStyleCnt="1" custLinFactNeighborX="-28075" custLinFactNeighborY="78907"/>
      <dgm:spPr/>
    </dgm:pt>
  </dgm:ptLst>
  <dgm:cxnLst>
    <dgm:cxn modelId="{2EA1E866-B3AB-4CAE-8AFF-A3E18B48595E}" type="presOf" srcId="{4D942895-1E69-47ED-AA86-0845E87EE1A3}" destId="{EE6E7A6F-1779-4732-8991-D49D361C8FFC}" srcOrd="0" destOrd="0" presId="urn:microsoft.com/office/officeart/2005/8/layout/funnel1"/>
    <dgm:cxn modelId="{916E00A6-7167-4D51-A2D8-703736A5483F}" srcId="{4D942895-1E69-47ED-AA86-0845E87EE1A3}" destId="{9778A12E-3A69-465F-93BF-7217B791C932}" srcOrd="0" destOrd="0" parTransId="{6801B46C-705B-4BED-A466-00F7497F5D03}" sibTransId="{CFCCF9BB-8BD8-4FB5-A1CB-C85068032D18}"/>
    <dgm:cxn modelId="{9FFCB92A-A0A6-4258-8599-12BE4193C91F}" srcId="{4D942895-1E69-47ED-AA86-0845E87EE1A3}" destId="{D295BCC4-C271-423A-8535-B883A70747DB}" srcOrd="3" destOrd="0" parTransId="{06BFC555-3775-4DAC-A16B-F02E9B104FFD}" sibTransId="{EF81F05C-C37A-4853-924E-4442A1B76232}"/>
    <dgm:cxn modelId="{B5AA438B-032E-4B5A-80A2-3E6CB685C285}" srcId="{4D942895-1E69-47ED-AA86-0845E87EE1A3}" destId="{C11C62D3-EC6B-4596-8C24-1FFEA21D8DDA}" srcOrd="2" destOrd="0" parTransId="{8199E62F-2C26-4E27-9464-DBD3C8BAE733}" sibTransId="{C4F31727-A41E-45D6-A9BC-1755F21714BE}"/>
    <dgm:cxn modelId="{86A32E35-3790-497F-B927-926A9FA56253}" type="presOf" srcId="{C11C62D3-EC6B-4596-8C24-1FFEA21D8DDA}" destId="{B74689B0-5156-47F2-84DD-7D370458A48C}" srcOrd="0" destOrd="0" presId="urn:microsoft.com/office/officeart/2005/8/layout/funnel1"/>
    <dgm:cxn modelId="{170D3078-F7EE-4271-A1FC-C3446E6882FB}" type="presOf" srcId="{9818A5B8-4996-4CD7-B987-B6064F72EB3A}" destId="{13A4DD8F-C2F9-4F60-8CCB-C923D1259CE0}" srcOrd="0" destOrd="0" presId="urn:microsoft.com/office/officeart/2005/8/layout/funnel1"/>
    <dgm:cxn modelId="{E86678FC-CABA-4B38-94E1-2EAE32A1B360}" type="presOf" srcId="{9778A12E-3A69-465F-93BF-7217B791C932}" destId="{0C79E1F5-9460-4280-9112-FBF275F85368}" srcOrd="0" destOrd="0" presId="urn:microsoft.com/office/officeart/2005/8/layout/funnel1"/>
    <dgm:cxn modelId="{AF3579FE-7EAA-449B-A791-04158D71FB33}" srcId="{4D942895-1E69-47ED-AA86-0845E87EE1A3}" destId="{9818A5B8-4996-4CD7-B987-B6064F72EB3A}" srcOrd="1" destOrd="0" parTransId="{3515E7E2-FD19-4F08-8AC6-3B9050191E8A}" sibTransId="{E5FC5984-73E4-42DA-BFCD-53ED5179DEF6}"/>
    <dgm:cxn modelId="{91B06FF2-31DE-40DF-82A4-9E18A6514B41}" type="presOf" srcId="{D295BCC4-C271-423A-8535-B883A70747DB}" destId="{5F5D7DA7-0F89-49FF-9438-0A22535F21C9}" srcOrd="0" destOrd="0" presId="urn:microsoft.com/office/officeart/2005/8/layout/funnel1"/>
    <dgm:cxn modelId="{9DC41897-D506-4A49-A57E-6389B6EBE8B0}" type="presParOf" srcId="{EE6E7A6F-1779-4732-8991-D49D361C8FFC}" destId="{72F6A3A6-0085-4215-AF05-D9F120E25BE5}" srcOrd="0" destOrd="0" presId="urn:microsoft.com/office/officeart/2005/8/layout/funnel1"/>
    <dgm:cxn modelId="{3C3D5106-C055-4E4A-BBDB-B5B35162D465}" type="presParOf" srcId="{EE6E7A6F-1779-4732-8991-D49D361C8FFC}" destId="{F0DBEA02-0472-4D5B-9DBD-2D63FAADE6C4}" srcOrd="1" destOrd="0" presId="urn:microsoft.com/office/officeart/2005/8/layout/funnel1"/>
    <dgm:cxn modelId="{1FC78FBE-B907-4187-9EAB-9E663AC7F603}" type="presParOf" srcId="{EE6E7A6F-1779-4732-8991-D49D361C8FFC}" destId="{5F5D7DA7-0F89-49FF-9438-0A22535F21C9}" srcOrd="2" destOrd="0" presId="urn:microsoft.com/office/officeart/2005/8/layout/funnel1"/>
    <dgm:cxn modelId="{924F06FC-63CE-4095-804C-4FCC4CDF5570}" type="presParOf" srcId="{EE6E7A6F-1779-4732-8991-D49D361C8FFC}" destId="{B74689B0-5156-47F2-84DD-7D370458A48C}" srcOrd="3" destOrd="0" presId="urn:microsoft.com/office/officeart/2005/8/layout/funnel1"/>
    <dgm:cxn modelId="{92303CD0-5FC0-4CA3-862C-76BF8C4366F9}" type="presParOf" srcId="{EE6E7A6F-1779-4732-8991-D49D361C8FFC}" destId="{13A4DD8F-C2F9-4F60-8CCB-C923D1259CE0}" srcOrd="4" destOrd="0" presId="urn:microsoft.com/office/officeart/2005/8/layout/funnel1"/>
    <dgm:cxn modelId="{4C75F037-F517-4822-B3C1-970BECD3A555}" type="presParOf" srcId="{EE6E7A6F-1779-4732-8991-D49D361C8FFC}" destId="{0C79E1F5-9460-4280-9112-FBF275F85368}" srcOrd="5" destOrd="0" presId="urn:microsoft.com/office/officeart/2005/8/layout/funnel1"/>
    <dgm:cxn modelId="{19AF5564-7ACA-4CE4-BA32-D1C6F06457E9}" type="presParOf" srcId="{EE6E7A6F-1779-4732-8991-D49D361C8FFC}" destId="{2B98DA84-6A42-45B3-ACAD-29CED1E3A82B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509985-33F2-4EA1-9013-BD4673860C25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141004-0428-4E6B-98C5-7A91A45A111A}">
      <dgm:prSet phldrT="[Текст]"/>
      <dgm:spPr/>
      <dgm:t>
        <a:bodyPr/>
        <a:lstStyle/>
        <a:p>
          <a:r>
            <a:rPr lang="ru-RU" dirty="0" smtClean="0"/>
            <a:t>страхи</a:t>
          </a:r>
          <a:endParaRPr lang="ru-RU" dirty="0"/>
        </a:p>
      </dgm:t>
    </dgm:pt>
    <dgm:pt modelId="{FA60E7A6-AD33-49E2-A13F-912E74B9685C}" type="parTrans" cxnId="{1923C0B0-32DB-4242-AAC1-33F9D703F696}">
      <dgm:prSet/>
      <dgm:spPr/>
      <dgm:t>
        <a:bodyPr/>
        <a:lstStyle/>
        <a:p>
          <a:endParaRPr lang="ru-RU"/>
        </a:p>
      </dgm:t>
    </dgm:pt>
    <dgm:pt modelId="{D81BF8A0-B08E-427C-8FB9-37345D2BADD6}" type="sibTrans" cxnId="{1923C0B0-32DB-4242-AAC1-33F9D703F696}">
      <dgm:prSet/>
      <dgm:spPr/>
      <dgm:t>
        <a:bodyPr/>
        <a:lstStyle/>
        <a:p>
          <a:endParaRPr lang="ru-RU"/>
        </a:p>
      </dgm:t>
    </dgm:pt>
    <dgm:pt modelId="{50B373E6-67EF-4353-9E91-DC33E78C0549}">
      <dgm:prSet phldrT="[Текст]" phldr="1"/>
      <dgm:spPr/>
      <dgm:t>
        <a:bodyPr/>
        <a:lstStyle/>
        <a:p>
          <a:endParaRPr lang="ru-RU"/>
        </a:p>
      </dgm:t>
    </dgm:pt>
    <dgm:pt modelId="{11377EBB-E8AA-409D-A91A-7FA921AF9C03}" type="parTrans" cxnId="{AB9D94C2-BD0A-4A08-BCF8-077AC2A07262}">
      <dgm:prSet/>
      <dgm:spPr/>
      <dgm:t>
        <a:bodyPr/>
        <a:lstStyle/>
        <a:p>
          <a:endParaRPr lang="ru-RU"/>
        </a:p>
      </dgm:t>
    </dgm:pt>
    <dgm:pt modelId="{2499EF78-EA35-4D56-9A5E-9E647818D2E5}" type="sibTrans" cxnId="{AB9D94C2-BD0A-4A08-BCF8-077AC2A07262}">
      <dgm:prSet/>
      <dgm:spPr/>
      <dgm:t>
        <a:bodyPr/>
        <a:lstStyle/>
        <a:p>
          <a:endParaRPr lang="ru-RU"/>
        </a:p>
      </dgm:t>
    </dgm:pt>
    <dgm:pt modelId="{C05F0EE5-626E-472F-9F2C-FC1D159F1CE7}">
      <dgm:prSet phldrT="[Текст]"/>
      <dgm:spPr/>
      <dgm:t>
        <a:bodyPr/>
        <a:lstStyle/>
        <a:p>
          <a:r>
            <a:rPr lang="ru-RU" dirty="0" smtClean="0"/>
            <a:t>5 лет </a:t>
          </a:r>
          <a:endParaRPr lang="ru-RU" dirty="0"/>
        </a:p>
      </dgm:t>
    </dgm:pt>
    <dgm:pt modelId="{2EA6DF8F-9DCB-4814-A7FB-8E8F1D90E52D}" type="parTrans" cxnId="{AF3C5940-63B4-43D4-A195-8CD260965F2C}">
      <dgm:prSet/>
      <dgm:spPr/>
      <dgm:t>
        <a:bodyPr/>
        <a:lstStyle/>
        <a:p>
          <a:endParaRPr lang="ru-RU"/>
        </a:p>
      </dgm:t>
    </dgm:pt>
    <dgm:pt modelId="{7DBC7C8B-0546-45FA-BDF2-8428E18417AB}" type="sibTrans" cxnId="{AF3C5940-63B4-43D4-A195-8CD260965F2C}">
      <dgm:prSet/>
      <dgm:spPr/>
      <dgm:t>
        <a:bodyPr/>
        <a:lstStyle/>
        <a:p>
          <a:endParaRPr lang="ru-RU"/>
        </a:p>
      </dgm:t>
    </dgm:pt>
    <dgm:pt modelId="{E1A959A8-E8CC-4ABC-BC8E-30F1132691EC}" type="pres">
      <dgm:prSet presAssocID="{31509985-33F2-4EA1-9013-BD4673860C2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0B59CF-A714-467B-A605-7442A0D431DC}" type="pres">
      <dgm:prSet presAssocID="{31509985-33F2-4EA1-9013-BD4673860C25}" presName="ellipse" presStyleLbl="trBgShp" presStyleIdx="0" presStyleCnt="1"/>
      <dgm:spPr/>
    </dgm:pt>
    <dgm:pt modelId="{47F4598B-613C-4E23-91F8-FDDFA898A4CF}" type="pres">
      <dgm:prSet presAssocID="{31509985-33F2-4EA1-9013-BD4673860C25}" presName="arrow1" presStyleLbl="fgShp" presStyleIdx="0" presStyleCnt="1"/>
      <dgm:spPr/>
    </dgm:pt>
    <dgm:pt modelId="{8E40F9CE-1A4E-4288-A6D5-F6A2B481ADE2}" type="pres">
      <dgm:prSet presAssocID="{31509985-33F2-4EA1-9013-BD4673860C25}" presName="rectangle" presStyleLbl="revTx" presStyleIdx="0" presStyleCnt="1" custLinFactNeighborX="1847" custLinFactNeighborY="787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A173E4-4AEA-4970-9E17-1E052ABD76FB}" type="pres">
      <dgm:prSet presAssocID="{50B373E6-67EF-4353-9E91-DC33E78C0549}" presName="item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503F3E-98DC-4FF3-AC82-37A3E286B88B}" type="pres">
      <dgm:prSet presAssocID="{C05F0EE5-626E-472F-9F2C-FC1D159F1CE7}" presName="item2" presStyleLbl="node1" presStyleIdx="1" presStyleCnt="2" custScaleX="348649" custScaleY="244283" custLinFactNeighborX="20955" custLinFactNeighborY="395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63947B-0869-4FB4-8D41-B20AB55F0D13}" type="pres">
      <dgm:prSet presAssocID="{31509985-33F2-4EA1-9013-BD4673860C25}" presName="funnel" presStyleLbl="trAlignAcc1" presStyleIdx="0" presStyleCnt="1" custLinFactNeighborX="-15866" custLinFactNeighborY="35488"/>
      <dgm:spPr/>
    </dgm:pt>
  </dgm:ptLst>
  <dgm:cxnLst>
    <dgm:cxn modelId="{99B888D9-5CF1-4001-8B15-615809C6303A}" type="presOf" srcId="{31509985-33F2-4EA1-9013-BD4673860C25}" destId="{E1A959A8-E8CC-4ABC-BC8E-30F1132691EC}" srcOrd="0" destOrd="0" presId="urn:microsoft.com/office/officeart/2005/8/layout/funnel1"/>
    <dgm:cxn modelId="{AF3C5940-63B4-43D4-A195-8CD260965F2C}" srcId="{31509985-33F2-4EA1-9013-BD4673860C25}" destId="{C05F0EE5-626E-472F-9F2C-FC1D159F1CE7}" srcOrd="2" destOrd="0" parTransId="{2EA6DF8F-9DCB-4814-A7FB-8E8F1D90E52D}" sibTransId="{7DBC7C8B-0546-45FA-BDF2-8428E18417AB}"/>
    <dgm:cxn modelId="{3B3A95F2-A6D1-484A-A4C3-D0AC0E58123B}" type="presOf" srcId="{AD141004-0428-4E6B-98C5-7A91A45A111A}" destId="{A0503F3E-98DC-4FF3-AC82-37A3E286B88B}" srcOrd="0" destOrd="0" presId="urn:microsoft.com/office/officeart/2005/8/layout/funnel1"/>
    <dgm:cxn modelId="{1923C0B0-32DB-4242-AAC1-33F9D703F696}" srcId="{31509985-33F2-4EA1-9013-BD4673860C25}" destId="{AD141004-0428-4E6B-98C5-7A91A45A111A}" srcOrd="0" destOrd="0" parTransId="{FA60E7A6-AD33-49E2-A13F-912E74B9685C}" sibTransId="{D81BF8A0-B08E-427C-8FB9-37345D2BADD6}"/>
    <dgm:cxn modelId="{CE084870-B23C-4D00-B24B-BA30D84D6CB8}" type="presOf" srcId="{C05F0EE5-626E-472F-9F2C-FC1D159F1CE7}" destId="{8E40F9CE-1A4E-4288-A6D5-F6A2B481ADE2}" srcOrd="0" destOrd="0" presId="urn:microsoft.com/office/officeart/2005/8/layout/funnel1"/>
    <dgm:cxn modelId="{AB9D94C2-BD0A-4A08-BCF8-077AC2A07262}" srcId="{31509985-33F2-4EA1-9013-BD4673860C25}" destId="{50B373E6-67EF-4353-9E91-DC33E78C0549}" srcOrd="1" destOrd="0" parTransId="{11377EBB-E8AA-409D-A91A-7FA921AF9C03}" sibTransId="{2499EF78-EA35-4D56-9A5E-9E647818D2E5}"/>
    <dgm:cxn modelId="{3EB15917-34E6-43E2-B9FE-D56E7ABC4D40}" type="presOf" srcId="{50B373E6-67EF-4353-9E91-DC33E78C0549}" destId="{E7A173E4-4AEA-4970-9E17-1E052ABD76FB}" srcOrd="0" destOrd="0" presId="urn:microsoft.com/office/officeart/2005/8/layout/funnel1"/>
    <dgm:cxn modelId="{D1471FBB-809E-48EB-B500-072E58918D48}" type="presParOf" srcId="{E1A959A8-E8CC-4ABC-BC8E-30F1132691EC}" destId="{800B59CF-A714-467B-A605-7442A0D431DC}" srcOrd="0" destOrd="0" presId="urn:microsoft.com/office/officeart/2005/8/layout/funnel1"/>
    <dgm:cxn modelId="{2E6CC506-B8A0-4A6F-8E2F-D861081BA99B}" type="presParOf" srcId="{E1A959A8-E8CC-4ABC-BC8E-30F1132691EC}" destId="{47F4598B-613C-4E23-91F8-FDDFA898A4CF}" srcOrd="1" destOrd="0" presId="urn:microsoft.com/office/officeart/2005/8/layout/funnel1"/>
    <dgm:cxn modelId="{E8B3578B-8F9F-4E1F-AFBD-840D562B63A4}" type="presParOf" srcId="{E1A959A8-E8CC-4ABC-BC8E-30F1132691EC}" destId="{8E40F9CE-1A4E-4288-A6D5-F6A2B481ADE2}" srcOrd="2" destOrd="0" presId="urn:microsoft.com/office/officeart/2005/8/layout/funnel1"/>
    <dgm:cxn modelId="{1DC6AFC1-A0F9-4B37-95EC-3120061EFDF7}" type="presParOf" srcId="{E1A959A8-E8CC-4ABC-BC8E-30F1132691EC}" destId="{E7A173E4-4AEA-4970-9E17-1E052ABD76FB}" srcOrd="3" destOrd="0" presId="urn:microsoft.com/office/officeart/2005/8/layout/funnel1"/>
    <dgm:cxn modelId="{750E885F-1960-4514-AF87-9C265136F4C4}" type="presParOf" srcId="{E1A959A8-E8CC-4ABC-BC8E-30F1132691EC}" destId="{A0503F3E-98DC-4FF3-AC82-37A3E286B88B}" srcOrd="4" destOrd="0" presId="urn:microsoft.com/office/officeart/2005/8/layout/funnel1"/>
    <dgm:cxn modelId="{5624F928-5AFD-4524-A7BC-495C64719539}" type="presParOf" srcId="{E1A959A8-E8CC-4ABC-BC8E-30F1132691EC}" destId="{A363947B-0869-4FB4-8D41-B20AB55F0D13}" srcOrd="5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116C85-190C-4C37-9B9C-A33152F00079}">
      <dsp:nvSpPr>
        <dsp:cNvPr id="0" name=""/>
        <dsp:cNvSpPr/>
      </dsp:nvSpPr>
      <dsp:spPr>
        <a:xfrm>
          <a:off x="590648" y="507698"/>
          <a:ext cx="2158460" cy="749604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6FFF34-180D-4CE3-9F5C-9CF113B93371}">
      <dsp:nvSpPr>
        <dsp:cNvPr id="0" name=""/>
        <dsp:cNvSpPr/>
      </dsp:nvSpPr>
      <dsp:spPr>
        <a:xfrm>
          <a:off x="1464071" y="2343225"/>
          <a:ext cx="418306" cy="267716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6AADAB-7221-433B-8169-9188493EBC5F}">
      <dsp:nvSpPr>
        <dsp:cNvPr id="0" name=""/>
        <dsp:cNvSpPr/>
      </dsp:nvSpPr>
      <dsp:spPr>
        <a:xfrm>
          <a:off x="669289" y="2557398"/>
          <a:ext cx="2007870" cy="501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До 3-х лет</a:t>
          </a:r>
          <a:endParaRPr lang="ru-RU" sz="1800" kern="1200" dirty="0"/>
        </a:p>
      </dsp:txBody>
      <dsp:txXfrm>
        <a:off x="669289" y="2557398"/>
        <a:ext cx="2007870" cy="501967"/>
      </dsp:txXfrm>
    </dsp:sp>
    <dsp:sp modelId="{F969B6B1-E083-443E-B23A-863A99A8CE52}">
      <dsp:nvSpPr>
        <dsp:cNvPr id="0" name=""/>
        <dsp:cNvSpPr/>
      </dsp:nvSpPr>
      <dsp:spPr>
        <a:xfrm>
          <a:off x="1375390" y="1315196"/>
          <a:ext cx="752951" cy="7529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3</a:t>
          </a:r>
          <a:endParaRPr lang="ru-RU" sz="3300" kern="1200" dirty="0"/>
        </a:p>
      </dsp:txBody>
      <dsp:txXfrm>
        <a:off x="1485657" y="1425463"/>
        <a:ext cx="532417" cy="532417"/>
      </dsp:txXfrm>
    </dsp:sp>
    <dsp:sp modelId="{5434EE61-46F5-47CE-AB70-D4F2600A6349}">
      <dsp:nvSpPr>
        <dsp:cNvPr id="0" name=""/>
        <dsp:cNvSpPr/>
      </dsp:nvSpPr>
      <dsp:spPr>
        <a:xfrm>
          <a:off x="836612" y="750315"/>
          <a:ext cx="752951" cy="7529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2</a:t>
          </a:r>
          <a:endParaRPr lang="ru-RU" sz="3300" kern="1200" dirty="0"/>
        </a:p>
      </dsp:txBody>
      <dsp:txXfrm>
        <a:off x="946879" y="860582"/>
        <a:ext cx="532417" cy="532417"/>
      </dsp:txXfrm>
    </dsp:sp>
    <dsp:sp modelId="{FB9B4CBA-C680-4FD6-8DDE-18201B0B57E1}">
      <dsp:nvSpPr>
        <dsp:cNvPr id="0" name=""/>
        <dsp:cNvSpPr/>
      </dsp:nvSpPr>
      <dsp:spPr>
        <a:xfrm>
          <a:off x="1606295" y="568268"/>
          <a:ext cx="752951" cy="7529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1</a:t>
          </a:r>
          <a:endParaRPr lang="ru-RU" sz="3300" kern="1200" dirty="0"/>
        </a:p>
      </dsp:txBody>
      <dsp:txXfrm>
        <a:off x="1716562" y="678535"/>
        <a:ext cx="532417" cy="532417"/>
      </dsp:txXfrm>
    </dsp:sp>
    <dsp:sp modelId="{B9DBD8D1-E276-4C26-A851-E402C19DCB84}">
      <dsp:nvSpPr>
        <dsp:cNvPr id="0" name=""/>
        <dsp:cNvSpPr/>
      </dsp:nvSpPr>
      <dsp:spPr>
        <a:xfrm>
          <a:off x="501967" y="415670"/>
          <a:ext cx="2342515" cy="1874012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070DF4-834E-402E-BCE7-5530CB0B3DAD}">
      <dsp:nvSpPr>
        <dsp:cNvPr id="0" name=""/>
        <dsp:cNvSpPr/>
      </dsp:nvSpPr>
      <dsp:spPr>
        <a:xfrm>
          <a:off x="660658" y="613288"/>
          <a:ext cx="2158460" cy="749604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4E7A03-2EAC-41C2-8B7A-0BB45BAC588D}">
      <dsp:nvSpPr>
        <dsp:cNvPr id="0" name=""/>
        <dsp:cNvSpPr/>
      </dsp:nvSpPr>
      <dsp:spPr>
        <a:xfrm>
          <a:off x="1534081" y="2448816"/>
          <a:ext cx="418306" cy="267716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E849F3-4075-491C-9BB9-629E6B0523DC}">
      <dsp:nvSpPr>
        <dsp:cNvPr id="0" name=""/>
        <dsp:cNvSpPr/>
      </dsp:nvSpPr>
      <dsp:spPr>
        <a:xfrm>
          <a:off x="0" y="2913184"/>
          <a:ext cx="2007870" cy="501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Кризис 3х лет</a:t>
          </a:r>
          <a:endParaRPr lang="ru-RU" sz="1800" kern="1200" dirty="0"/>
        </a:p>
      </dsp:txBody>
      <dsp:txXfrm>
        <a:off x="0" y="2913184"/>
        <a:ext cx="2007870" cy="501967"/>
      </dsp:txXfrm>
    </dsp:sp>
    <dsp:sp modelId="{4E0BC2A6-D0C1-40CF-A0FF-E5DCFD7CCF6A}">
      <dsp:nvSpPr>
        <dsp:cNvPr id="0" name=""/>
        <dsp:cNvSpPr/>
      </dsp:nvSpPr>
      <dsp:spPr>
        <a:xfrm>
          <a:off x="0" y="1505900"/>
          <a:ext cx="2479107" cy="12632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капризы</a:t>
          </a:r>
          <a:endParaRPr lang="ru-RU" sz="1900" kern="1200" dirty="0"/>
        </a:p>
      </dsp:txBody>
      <dsp:txXfrm>
        <a:off x="363057" y="1690902"/>
        <a:ext cx="1752993" cy="893267"/>
      </dsp:txXfrm>
    </dsp:sp>
    <dsp:sp modelId="{74BC85BA-D723-4DC6-B684-26FDE7AD3FE0}">
      <dsp:nvSpPr>
        <dsp:cNvPr id="0" name=""/>
        <dsp:cNvSpPr/>
      </dsp:nvSpPr>
      <dsp:spPr>
        <a:xfrm>
          <a:off x="411244" y="0"/>
          <a:ext cx="1996156" cy="18446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негативизм</a:t>
          </a:r>
          <a:endParaRPr lang="ru-RU" sz="1800" kern="1200" dirty="0"/>
        </a:p>
      </dsp:txBody>
      <dsp:txXfrm>
        <a:off x="703574" y="270136"/>
        <a:ext cx="1411496" cy="1304330"/>
      </dsp:txXfrm>
    </dsp:sp>
    <dsp:sp modelId="{2CB81B22-6803-4E83-9DB4-8A538C27A21F}">
      <dsp:nvSpPr>
        <dsp:cNvPr id="0" name=""/>
        <dsp:cNvSpPr/>
      </dsp:nvSpPr>
      <dsp:spPr>
        <a:xfrm>
          <a:off x="1408293" y="896958"/>
          <a:ext cx="1938156" cy="11334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протест</a:t>
          </a:r>
          <a:endParaRPr lang="ru-RU" sz="1700" kern="1200" dirty="0"/>
        </a:p>
      </dsp:txBody>
      <dsp:txXfrm>
        <a:off x="1692129" y="1062943"/>
        <a:ext cx="1370484" cy="801447"/>
      </dsp:txXfrm>
    </dsp:sp>
    <dsp:sp modelId="{4546BDD9-4FF1-4C1D-B3F2-8C9C3B72844A}">
      <dsp:nvSpPr>
        <dsp:cNvPr id="0" name=""/>
        <dsp:cNvSpPr/>
      </dsp:nvSpPr>
      <dsp:spPr>
        <a:xfrm>
          <a:off x="1003934" y="1545033"/>
          <a:ext cx="2342515" cy="1874012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F6A3A6-0085-4215-AF05-D9F120E25BE5}">
      <dsp:nvSpPr>
        <dsp:cNvPr id="0" name=""/>
        <dsp:cNvSpPr/>
      </dsp:nvSpPr>
      <dsp:spPr>
        <a:xfrm>
          <a:off x="914158" y="459850"/>
          <a:ext cx="2646718" cy="919170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DBEA02-0472-4D5B-9DBD-2D63FAADE6C4}">
      <dsp:nvSpPr>
        <dsp:cNvPr id="0" name=""/>
        <dsp:cNvSpPr/>
      </dsp:nvSpPr>
      <dsp:spPr>
        <a:xfrm>
          <a:off x="1985156" y="2710587"/>
          <a:ext cx="512930" cy="328275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5D7DA7-0F89-49FF-9438-0A22535F21C9}">
      <dsp:nvSpPr>
        <dsp:cNvPr id="0" name=""/>
        <dsp:cNvSpPr/>
      </dsp:nvSpPr>
      <dsp:spPr>
        <a:xfrm>
          <a:off x="1641375" y="3193615"/>
          <a:ext cx="2462064" cy="615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4 года </a:t>
          </a:r>
          <a:endParaRPr lang="ru-RU" sz="2200" kern="1200" dirty="0"/>
        </a:p>
      </dsp:txBody>
      <dsp:txXfrm>
        <a:off x="1641375" y="3193615"/>
        <a:ext cx="2462064" cy="615516"/>
      </dsp:txXfrm>
    </dsp:sp>
    <dsp:sp modelId="{B74689B0-5156-47F2-84DD-7D370458A48C}">
      <dsp:nvSpPr>
        <dsp:cNvPr id="0" name=""/>
        <dsp:cNvSpPr/>
      </dsp:nvSpPr>
      <dsp:spPr>
        <a:xfrm>
          <a:off x="286334" y="1917736"/>
          <a:ext cx="4103435" cy="122646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чувствительность</a:t>
          </a:r>
          <a:endParaRPr lang="ru-RU" sz="2000" kern="1200" dirty="0"/>
        </a:p>
      </dsp:txBody>
      <dsp:txXfrm>
        <a:off x="887268" y="2097348"/>
        <a:ext cx="2901567" cy="867243"/>
      </dsp:txXfrm>
    </dsp:sp>
    <dsp:sp modelId="{13A4DD8F-C2F9-4F60-8CCB-C923D1259CE0}">
      <dsp:nvSpPr>
        <dsp:cNvPr id="0" name=""/>
        <dsp:cNvSpPr/>
      </dsp:nvSpPr>
      <dsp:spPr>
        <a:xfrm>
          <a:off x="-437069" y="0"/>
          <a:ext cx="4493731" cy="11096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конфликт</a:t>
          </a:r>
          <a:endParaRPr lang="ru-RU" sz="2000" kern="1200" dirty="0"/>
        </a:p>
      </dsp:txBody>
      <dsp:txXfrm>
        <a:off x="221023" y="162500"/>
        <a:ext cx="3177547" cy="784618"/>
      </dsp:txXfrm>
    </dsp:sp>
    <dsp:sp modelId="{0C79E1F5-9460-4280-9112-FBF275F85368}">
      <dsp:nvSpPr>
        <dsp:cNvPr id="0" name=""/>
        <dsp:cNvSpPr/>
      </dsp:nvSpPr>
      <dsp:spPr>
        <a:xfrm>
          <a:off x="569471" y="769876"/>
          <a:ext cx="4103435" cy="15507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Потребность в уважении</a:t>
          </a:r>
          <a:endParaRPr lang="ru-RU" sz="2000" kern="1200" dirty="0"/>
        </a:p>
      </dsp:txBody>
      <dsp:txXfrm>
        <a:off x="1170405" y="996971"/>
        <a:ext cx="2901567" cy="1096513"/>
      </dsp:txXfrm>
    </dsp:sp>
    <dsp:sp modelId="{2B98DA84-6A42-45B3-ACAD-29CED1E3A82B}">
      <dsp:nvSpPr>
        <dsp:cNvPr id="0" name=""/>
        <dsp:cNvSpPr/>
      </dsp:nvSpPr>
      <dsp:spPr>
        <a:xfrm>
          <a:off x="0" y="1511205"/>
          <a:ext cx="2872408" cy="2297926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0B59CF-A714-467B-A605-7442A0D431DC}">
      <dsp:nvSpPr>
        <dsp:cNvPr id="0" name=""/>
        <dsp:cNvSpPr/>
      </dsp:nvSpPr>
      <dsp:spPr>
        <a:xfrm>
          <a:off x="891377" y="611970"/>
          <a:ext cx="2158460" cy="749604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F4598B-613C-4E23-91F8-FDDFA898A4CF}">
      <dsp:nvSpPr>
        <dsp:cNvPr id="0" name=""/>
        <dsp:cNvSpPr/>
      </dsp:nvSpPr>
      <dsp:spPr>
        <a:xfrm>
          <a:off x="1764800" y="2447498"/>
          <a:ext cx="418306" cy="267716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40F9CE-1A4E-4288-A6D5-F6A2B481ADE2}">
      <dsp:nvSpPr>
        <dsp:cNvPr id="0" name=""/>
        <dsp:cNvSpPr/>
      </dsp:nvSpPr>
      <dsp:spPr>
        <a:xfrm>
          <a:off x="1007104" y="2973069"/>
          <a:ext cx="2007870" cy="501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5 лет </a:t>
          </a:r>
          <a:endParaRPr lang="ru-RU" sz="1800" kern="1200" dirty="0"/>
        </a:p>
      </dsp:txBody>
      <dsp:txXfrm>
        <a:off x="1007104" y="2973069"/>
        <a:ext cx="2007870" cy="501967"/>
      </dsp:txXfrm>
    </dsp:sp>
    <dsp:sp modelId="{E7A173E4-4AEA-4970-9E17-1E052ABD76FB}">
      <dsp:nvSpPr>
        <dsp:cNvPr id="0" name=""/>
        <dsp:cNvSpPr/>
      </dsp:nvSpPr>
      <dsp:spPr>
        <a:xfrm>
          <a:off x="1676119" y="1419469"/>
          <a:ext cx="752951" cy="7529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1786386" y="1529736"/>
        <a:ext cx="532417" cy="532417"/>
      </dsp:txXfrm>
    </dsp:sp>
    <dsp:sp modelId="{A0503F3E-98DC-4FF3-AC82-37A3E286B88B}">
      <dsp:nvSpPr>
        <dsp:cNvPr id="0" name=""/>
        <dsp:cNvSpPr/>
      </dsp:nvSpPr>
      <dsp:spPr>
        <a:xfrm>
          <a:off x="359019" y="608934"/>
          <a:ext cx="2625157" cy="18393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страхи</a:t>
          </a:r>
          <a:endParaRPr lang="ru-RU" sz="4400" kern="1200" dirty="0"/>
        </a:p>
      </dsp:txBody>
      <dsp:txXfrm>
        <a:off x="743464" y="878298"/>
        <a:ext cx="1856267" cy="1300603"/>
      </dsp:txXfrm>
    </dsp:sp>
    <dsp:sp modelId="{A363947B-0869-4FB4-8D41-B20AB55F0D13}">
      <dsp:nvSpPr>
        <dsp:cNvPr id="0" name=""/>
        <dsp:cNvSpPr/>
      </dsp:nvSpPr>
      <dsp:spPr>
        <a:xfrm>
          <a:off x="431033" y="1184992"/>
          <a:ext cx="2342515" cy="1874012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Кейсы для родителей</a:t>
            </a:r>
          </a:p>
          <a:p>
            <a:r>
              <a:rPr lang="ru-RU" dirty="0" smtClean="0"/>
              <a:t>Кейс</a:t>
            </a:r>
            <a:r>
              <a:rPr lang="ru-RU" dirty="0" smtClean="0"/>
              <a:t> </a:t>
            </a:r>
            <a:r>
              <a:rPr lang="ru-RU" dirty="0" smtClean="0"/>
              <a:t>студия 2018 год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268760"/>
            <a:ext cx="7175351" cy="1793167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Этапы развития общения у дошкольников от 2-5лет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24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97152"/>
            <a:ext cx="8208912" cy="1440160"/>
          </a:xfrm>
        </p:spPr>
        <p:txBody>
          <a:bodyPr/>
          <a:lstStyle/>
          <a:p>
            <a:r>
              <a:rPr lang="ru-RU" sz="3600" dirty="0" smtClean="0"/>
              <a:t>Поверьте нестареющей примете: век плачут избалованные дети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76672"/>
            <a:ext cx="4176464" cy="4425673"/>
          </a:xfrm>
        </p:spPr>
        <p:txBody>
          <a:bodyPr>
            <a:normAutofit/>
          </a:bodyPr>
          <a:lstStyle/>
          <a:p>
            <a:r>
              <a:rPr lang="ru-RU" dirty="0" smtClean="0"/>
              <a:t>3 года «Я </a:t>
            </a:r>
            <a:r>
              <a:rPr lang="ru-RU" dirty="0"/>
              <a:t>сам» - отдельная от матери личность, которая демонстрирует свою автономность через - навыки самообслуживания. </a:t>
            </a:r>
          </a:p>
          <a:p>
            <a:r>
              <a:rPr lang="ru-RU" dirty="0"/>
              <a:t>Главная потребность – двигательная активность.</a:t>
            </a:r>
          </a:p>
          <a:p>
            <a:r>
              <a:rPr lang="ru-RU" dirty="0"/>
              <a:t>Задача взрослого – личностный пример во всем, воспитание навыков.</a:t>
            </a:r>
          </a:p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878725795"/>
              </p:ext>
            </p:extLst>
          </p:nvPr>
        </p:nvGraphicFramePr>
        <p:xfrm>
          <a:off x="4645025" y="731838"/>
          <a:ext cx="334645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8313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085184"/>
            <a:ext cx="7838257" cy="1217072"/>
          </a:xfrm>
        </p:spPr>
        <p:txBody>
          <a:bodyPr/>
          <a:lstStyle/>
          <a:p>
            <a:r>
              <a:rPr lang="ru-RU" sz="3600" dirty="0" smtClean="0"/>
              <a:t>Воспитывай лаской, а не таской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731518"/>
            <a:ext cx="3806135" cy="435366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«</a:t>
            </a:r>
            <a:r>
              <a:rPr lang="ru-RU" dirty="0">
                <a:solidFill>
                  <a:srgbClr val="FF0000"/>
                </a:solidFill>
              </a:rPr>
              <a:t>Не хочу, не буду, отойди</a:t>
            </a:r>
            <a:r>
              <a:rPr lang="ru-RU" dirty="0"/>
              <a:t>, я сам, ты меня не любишь, ты плохая» - наличие кризиса трех лет на любой стадии его развития, демонстрирует это в: общении с детьми, через совместные игры, с взрослыми – заканчивается кризис  «Почемучками».</a:t>
            </a:r>
          </a:p>
          <a:p>
            <a:r>
              <a:rPr lang="ru-RU" dirty="0">
                <a:solidFill>
                  <a:srgbClr val="FF0000"/>
                </a:solidFill>
              </a:rPr>
              <a:t>Главная потребность</a:t>
            </a:r>
            <a:r>
              <a:rPr lang="ru-RU" dirty="0"/>
              <a:t> – в общении, внимании, признании.</a:t>
            </a:r>
          </a:p>
          <a:p>
            <a:r>
              <a:rPr lang="ru-RU" dirty="0">
                <a:solidFill>
                  <a:srgbClr val="FF0000"/>
                </a:solidFill>
              </a:rPr>
              <a:t>Задача взрослого </a:t>
            </a:r>
            <a:r>
              <a:rPr lang="ru-RU" dirty="0"/>
              <a:t>-  создать новые формы отношений и общения  с ребенком.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637854920"/>
              </p:ext>
            </p:extLst>
          </p:nvPr>
        </p:nvGraphicFramePr>
        <p:xfrm>
          <a:off x="4645025" y="731838"/>
          <a:ext cx="334645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8749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52928" cy="3888432"/>
          </a:xfrm>
        </p:spPr>
        <p:txBody>
          <a:bodyPr/>
          <a:lstStyle/>
          <a:p>
            <a:r>
              <a:rPr lang="ru-RU" sz="1800" dirty="0" smtClean="0">
                <a:effectLst/>
              </a:rPr>
              <a:t>Кейс №1 </a:t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effectLst/>
              </a:rPr>
              <a:t>Еще </a:t>
            </a:r>
            <a:r>
              <a:rPr lang="ru-RU" sz="1800" dirty="0">
                <a:effectLst/>
              </a:rPr>
              <a:t>вчера трехлетняя Леночка и </a:t>
            </a:r>
            <a:r>
              <a:rPr lang="ru-RU" sz="1800" dirty="0" err="1" smtClean="0">
                <a:effectLst/>
              </a:rPr>
              <a:t>Лёнечка</a:t>
            </a:r>
            <a:r>
              <a:rPr lang="ru-RU" sz="1800" dirty="0">
                <a:effectLst/>
              </a:rPr>
              <a:t>, могли  в руки брать все, что им хотелось. А вот сегодня мама почему-то все время говорит - «нельзя». «Нельзя » брать вазы, чашки, статуэтки. «Нельзя» играть и с телефонной трубкой. «Нельзя» брать в руки книжки и тетради. Что ни возьмешь, все это брать нельзя. Дети ничего не понимают, что означает мамино «нельзя». Наверно, мама их разлюбила, и они специально начинают трогать все то, что мама говорит «нельзя». Вот схватили при маме статуэтку, вот подошли при ней к хрустальной вазе и, слыша раздраженное «нельзя», специально уронили на пол тарелку. Тарелка треснула, и они спокойно, подняв две половинки, дали их маме. А мама крикнула: «Ведь я же говорила, ведь вы прекрасно знали, что это брать нельзя. Встаньте в угол. Подумайте что «нельзя».</a:t>
            </a:r>
            <a:br>
              <a:rPr lang="ru-RU" sz="1800" dirty="0">
                <a:effectLst/>
              </a:rPr>
            </a:b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4607510"/>
            <a:ext cx="8352928" cy="1485785"/>
          </a:xfrm>
        </p:spPr>
        <p:txBody>
          <a:bodyPr>
            <a:noAutofit/>
          </a:bodyPr>
          <a:lstStyle/>
          <a:p>
            <a:r>
              <a:rPr lang="ru-RU" sz="3200" dirty="0"/>
              <a:t>Правильно ли поступает мама? Если нет, то что посоветовать маме, чтобы дети не </a:t>
            </a:r>
            <a:r>
              <a:rPr lang="ru-RU" sz="3200" dirty="0" smtClean="0"/>
              <a:t>сомневались </a:t>
            </a:r>
            <a:r>
              <a:rPr lang="ru-RU" sz="3200" dirty="0"/>
              <a:t>в маминой любви</a:t>
            </a:r>
          </a:p>
        </p:txBody>
      </p:sp>
    </p:spTree>
    <p:extLst>
      <p:ext uri="{BB962C8B-B14F-4D97-AF65-F5344CB8AC3E}">
        <p14:creationId xmlns:p14="http://schemas.microsoft.com/office/powerpoint/2010/main" val="1452638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95536" y="404664"/>
            <a:ext cx="3960440" cy="5256584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/>
              <a:t>«4года» «Я и взрослый». </a:t>
            </a:r>
            <a:r>
              <a:rPr lang="ru-RU" sz="2600" dirty="0" smtClean="0"/>
              <a:t>Главная </a:t>
            </a:r>
            <a:r>
              <a:rPr lang="ru-RU" sz="2600" dirty="0"/>
              <a:t>потребность – сотрудничество в познавательной деятельности.</a:t>
            </a:r>
          </a:p>
          <a:p>
            <a:r>
              <a:rPr lang="ru-RU" sz="2600" dirty="0"/>
              <a:t>Главная воспитательная задача – адекватная оценка деятельности ребенка (переоценить и недооценить) во всех областях его деятельности: от творческой до физической.</a:t>
            </a:r>
          </a:p>
          <a:p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740812111"/>
              </p:ext>
            </p:extLst>
          </p:nvPr>
        </p:nvGraphicFramePr>
        <p:xfrm>
          <a:off x="4645024" y="332656"/>
          <a:ext cx="4103440" cy="3809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99592" y="5589240"/>
            <a:ext cx="7736647" cy="1143000"/>
          </a:xfrm>
        </p:spPr>
        <p:txBody>
          <a:bodyPr/>
          <a:lstStyle/>
          <a:p>
            <a:r>
              <a:rPr lang="ru-RU" sz="3600" dirty="0" smtClean="0"/>
              <a:t>Пример – хороший учитель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016731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352928" cy="3096344"/>
          </a:xfrm>
        </p:spPr>
        <p:txBody>
          <a:bodyPr/>
          <a:lstStyle/>
          <a:p>
            <a:r>
              <a:rPr lang="ru-RU" sz="2000" dirty="0" smtClean="0">
                <a:effectLst/>
              </a:rPr>
              <a:t>Кейс №2</a:t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</a:rPr>
              <a:t>В </a:t>
            </a:r>
            <a:r>
              <a:rPr lang="ru-RU" sz="2000" dirty="0">
                <a:effectLst/>
              </a:rPr>
              <a:t>общении со своими детьми родители часто сравнивают их с другими детьми. Например: Нинина мама, довольная поведением дочери, часто говорит: «Ты у меня все умеешь, ты лучше всех», «Ты у меня — самая красивая».</a:t>
            </a:r>
            <a:br>
              <a:rPr lang="ru-RU" sz="2000" dirty="0">
                <a:effectLst/>
              </a:rPr>
            </a:br>
            <a:r>
              <a:rPr lang="ru-RU" sz="2000" dirty="0">
                <a:effectLst/>
              </a:rPr>
              <a:t>А вот мама Тани, желая, чтобы ее дочь была организованнее и развивалась лучше, говорит: «Все дети, как дети, только ты у меня ненормальная», «Посмотри, какая умница Катя. Все у нее получается, а у тебя...»</a:t>
            </a:r>
            <a:br>
              <a:rPr lang="ru-RU" sz="2000" dirty="0">
                <a:effectLst/>
              </a:rPr>
            </a:b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3789040"/>
            <a:ext cx="8208912" cy="2448272"/>
          </a:xfrm>
        </p:spPr>
        <p:txBody>
          <a:bodyPr>
            <a:normAutofit/>
          </a:bodyPr>
          <a:lstStyle/>
          <a:p>
            <a:r>
              <a:rPr lang="ru-RU" dirty="0"/>
              <a:t>■ Обе мамы желают добра своим детям, но кто из них добьется лучшего результата в воспитании?</a:t>
            </a:r>
          </a:p>
          <a:p>
            <a:r>
              <a:rPr lang="ru-RU" dirty="0"/>
              <a:t>■ Есть ли зависимость направления «проектирования» поведения детей от особенностей личности самих мам?</a:t>
            </a:r>
          </a:p>
          <a:p>
            <a:r>
              <a:rPr lang="ru-RU" dirty="0"/>
              <a:t>Ответьте на данные вопросы. И предложите прогноз развития самооценки у данных девочек.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9675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25144"/>
            <a:ext cx="8568952" cy="2016224"/>
          </a:xfrm>
        </p:spPr>
        <p:txBody>
          <a:bodyPr/>
          <a:lstStyle/>
          <a:p>
            <a:r>
              <a:rPr lang="ru-RU" sz="3600" dirty="0" smtClean="0"/>
              <a:t>90% всего воспитательного процесса до 5 лет, после - перевоспитание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4166175" cy="5616624"/>
          </a:xfrm>
        </p:spPr>
        <p:txBody>
          <a:bodyPr>
            <a:normAutofit fontScale="70000" lnSpcReduction="20000"/>
          </a:bodyPr>
          <a:lstStyle/>
          <a:p>
            <a:r>
              <a:rPr lang="ru-RU" sz="2900" dirty="0" smtClean="0"/>
              <a:t>5 лет </a:t>
            </a:r>
          </a:p>
          <a:p>
            <a:r>
              <a:rPr lang="ru-RU" sz="2900" dirty="0" smtClean="0"/>
              <a:t>Я </a:t>
            </a:r>
            <a:r>
              <a:rPr lang="ru-RU" sz="2900" dirty="0"/>
              <a:t>и взрослый мир» - наступает новый этап развития общения с окружающими «Беседы о взрослом мире…» оценка своих поступков и поступков взрослого.</a:t>
            </a:r>
          </a:p>
          <a:p>
            <a:r>
              <a:rPr lang="ru-RU" sz="2900" dirty="0"/>
              <a:t>Особенность – чувствительность к окружающим (внимание, забота, сопереживание  или агрессивность, враждебность, подозрительность)</a:t>
            </a:r>
          </a:p>
          <a:p>
            <a:r>
              <a:rPr lang="ru-RU" sz="2900" dirty="0"/>
              <a:t>Главная задача – быть внимательным к чувствам и желаниям ребенка</a:t>
            </a:r>
            <a:r>
              <a:rPr lang="ru-RU" sz="2900" dirty="0" smtClean="0"/>
              <a:t>, </a:t>
            </a:r>
            <a:r>
              <a:rPr lang="ru-RU" sz="2900" dirty="0"/>
              <a:t>безусловное принятие ребенка таким, какой он есть.</a:t>
            </a:r>
          </a:p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035137752"/>
              </p:ext>
            </p:extLst>
          </p:nvPr>
        </p:nvGraphicFramePr>
        <p:xfrm>
          <a:off x="4645025" y="731838"/>
          <a:ext cx="334645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9520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98977" cy="4464496"/>
          </a:xfrm>
        </p:spPr>
        <p:txBody>
          <a:bodyPr/>
          <a:lstStyle/>
          <a:p>
            <a:r>
              <a:rPr lang="ru-RU" sz="1800" dirty="0" smtClean="0">
                <a:effectLst/>
              </a:rPr>
              <a:t>Кейс №3</a:t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effectLst/>
              </a:rPr>
              <a:t>Таня </a:t>
            </a:r>
            <a:r>
              <a:rPr lang="ru-RU" sz="1800" dirty="0">
                <a:effectLst/>
              </a:rPr>
              <a:t>играет, разбрасывая игрушки по всей комнате. Однажды мать потребовала от Тани собрать все до единой игрушки (а их более 50) и сложить в ящик. Таня не собирает игрушки, мама настаивает на своем. Таня расплакалась и пожаловалась бабушке. Бабушка молча начала собирать игрушки, но мать запретила ей это делать: «Пусть сама собирает!». Вмешался папа. Он приласкал Таню, сказал ей: «Ладно, Танечка, я покажу тебе, как собирать игрушки, а ты мне будешь помогать, и в следующий раз уже сама будешь собирать». Отец оставил в ящике 5 игрушек, а остальное положил в недоступное для Тани место. Мама упрекнула отца в том, что он «спрятал» от ребенка игрушки, и в том, что он вмешался: «Таня должна была сама собрать игрушки». На следующий день Таня, поиграв пятью игрушками, самостоятельно собрала их в ящик. Папа дал ей еще 5 игрушек. Таня обрадовалась и продолжала охотно играть</a:t>
            </a:r>
            <a:r>
              <a:rPr lang="ru-RU" sz="2000" dirty="0">
                <a:effectLst/>
              </a:rPr>
              <a:t>.</a:t>
            </a:r>
            <a:br>
              <a:rPr lang="ru-RU" sz="2000" dirty="0">
                <a:effectLst/>
              </a:rPr>
            </a:b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4941168"/>
            <a:ext cx="8064896" cy="1267508"/>
          </a:xfrm>
        </p:spPr>
        <p:txBody>
          <a:bodyPr>
            <a:normAutofit/>
          </a:bodyPr>
          <a:lstStyle/>
          <a:p>
            <a:r>
              <a:rPr lang="ru-RU" dirty="0"/>
              <a:t>Вопрос: Кто поступил правильно, кто допустил ошибки и какие? Как вы поступаете, если ребенок отказывается убирать игрушки;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7971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484784"/>
            <a:ext cx="6984775" cy="2520280"/>
          </a:xfrm>
        </p:spPr>
        <p:txBody>
          <a:bodyPr/>
          <a:lstStyle/>
          <a:p>
            <a:r>
              <a:rPr lang="ru-RU" dirty="0" smtClean="0"/>
              <a:t>Учи жену без детей, а детей без людей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454444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</TotalTime>
  <Words>391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Этапы развития общения у дошкольников от 2-5лет</vt:lpstr>
      <vt:lpstr>Поверьте нестареющей примете: век плачут избалованные дети</vt:lpstr>
      <vt:lpstr>Воспитывай лаской, а не таской</vt:lpstr>
      <vt:lpstr>Кейс №1  Еще вчера трехлетняя Леночка и Лёнечка, могли  в руки брать все, что им хотелось. А вот сегодня мама почему-то все время говорит - «нельзя». «Нельзя » брать вазы, чашки, статуэтки. «Нельзя» играть и с телефонной трубкой. «Нельзя» брать в руки книжки и тетради. Что ни возьмешь, все это брать нельзя. Дети ничего не понимают, что означает мамино «нельзя». Наверно, мама их разлюбила, и они специально начинают трогать все то, что мама говорит «нельзя». Вот схватили при маме статуэтку, вот подошли при ней к хрустальной вазе и, слыша раздраженное «нельзя», специально уронили на пол тарелку. Тарелка треснула, и они спокойно, подняв две половинки, дали их маме. А мама крикнула: «Ведь я же говорила, ведь вы прекрасно знали, что это брать нельзя. Встаньте в угол. Подумайте что «нельзя». </vt:lpstr>
      <vt:lpstr>Пример – хороший учитель</vt:lpstr>
      <vt:lpstr>Кейс №2 В общении со своими детьми родители часто сравнивают их с другими детьми. Например: Нинина мама, довольная поведением дочери, часто говорит: «Ты у меня все умеешь, ты лучше всех», «Ты у меня — самая красивая». А вот мама Тани, желая, чтобы ее дочь была организованнее и развивалась лучше, говорит: «Все дети, как дети, только ты у меня ненормальная», «Посмотри, какая умница Катя. Все у нее получается, а у тебя...» </vt:lpstr>
      <vt:lpstr>90% всего воспитательного процесса до 5 лет, после - перевоспитание</vt:lpstr>
      <vt:lpstr>Кейс №3 Таня играет, разбрасывая игрушки по всей комнате. Однажды мать потребовала от Тани собрать все до единой игрушки (а их более 50) и сложить в ящик. Таня не собирает игрушки, мама настаивает на своем. Таня расплакалась и пожаловалась бабушке. Бабушка молча начала собирать игрушки, но мать запретила ей это делать: «Пусть сама собирает!». Вмешался папа. Он приласкал Таню, сказал ей: «Ладно, Танечка, я покажу тебе, как собирать игрушки, а ты мне будешь помогать, и в следующий раз уже сама будешь собирать». Отец оставил в ящике 5 игрушек, а остальное положил в недоступное для Тани место. Мама упрекнула отца в том, что он «спрятал» от ребенка игрушки, и в том, что он вмешался: «Таня должна была сама собрать игрушки». На следующий день Таня, поиграв пятью игрушками, самостоятельно собрала их в ящик. Папа дал ей еще 5 игрушек. Таня обрадовалась и продолжала охотно играть. </vt:lpstr>
      <vt:lpstr>Учи жену без детей, а детей без людей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Простые истины общения с ребенком</dc:title>
  <dc:creator>наталья</dc:creator>
  <cp:lastModifiedBy>наталья</cp:lastModifiedBy>
  <cp:revision>6</cp:revision>
  <dcterms:created xsi:type="dcterms:W3CDTF">2018-11-15T08:01:47Z</dcterms:created>
  <dcterms:modified xsi:type="dcterms:W3CDTF">2018-11-26T07:54:04Z</dcterms:modified>
</cp:coreProperties>
</file>